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6" r:id="rId2"/>
    <p:sldId id="371" r:id="rId3"/>
    <p:sldId id="443" r:id="rId4"/>
    <p:sldId id="471" r:id="rId5"/>
    <p:sldId id="404" r:id="rId6"/>
    <p:sldId id="442" r:id="rId7"/>
    <p:sldId id="407" r:id="rId8"/>
    <p:sldId id="444" r:id="rId9"/>
    <p:sldId id="446" r:id="rId10"/>
    <p:sldId id="402" r:id="rId11"/>
    <p:sldId id="447" r:id="rId12"/>
    <p:sldId id="410" r:id="rId13"/>
    <p:sldId id="418" r:id="rId14"/>
    <p:sldId id="448" r:id="rId15"/>
    <p:sldId id="449" r:id="rId16"/>
    <p:sldId id="450" r:id="rId17"/>
    <p:sldId id="426" r:id="rId18"/>
    <p:sldId id="429" r:id="rId19"/>
    <p:sldId id="430" r:id="rId20"/>
    <p:sldId id="431" r:id="rId21"/>
    <p:sldId id="428" r:id="rId22"/>
    <p:sldId id="451" r:id="rId23"/>
    <p:sldId id="452" r:id="rId24"/>
    <p:sldId id="453" r:id="rId25"/>
    <p:sldId id="413" r:id="rId26"/>
    <p:sldId id="455" r:id="rId27"/>
    <p:sldId id="432" r:id="rId28"/>
    <p:sldId id="435" r:id="rId29"/>
    <p:sldId id="433" r:id="rId30"/>
    <p:sldId id="434" r:id="rId31"/>
    <p:sldId id="457" r:id="rId32"/>
    <p:sldId id="445" r:id="rId33"/>
    <p:sldId id="458" r:id="rId34"/>
    <p:sldId id="459" r:id="rId35"/>
    <p:sldId id="460" r:id="rId36"/>
    <p:sldId id="456" r:id="rId37"/>
    <p:sldId id="461" r:id="rId38"/>
    <p:sldId id="462" r:id="rId39"/>
    <p:sldId id="463" r:id="rId40"/>
    <p:sldId id="464" r:id="rId41"/>
    <p:sldId id="466" r:id="rId42"/>
    <p:sldId id="465" r:id="rId43"/>
    <p:sldId id="467" r:id="rId44"/>
    <p:sldId id="468" r:id="rId45"/>
    <p:sldId id="469" r:id="rId46"/>
    <p:sldId id="470" r:id="rId47"/>
    <p:sldId id="427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BE5053"/>
    <a:srgbClr val="FF0909"/>
    <a:srgbClr val="030001"/>
    <a:srgbClr val="FECC00"/>
    <a:srgbClr val="000000"/>
    <a:srgbClr val="FFD300"/>
    <a:srgbClr val="F8A706"/>
    <a:srgbClr val="F9B003"/>
    <a:srgbClr val="F08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0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323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26852-A5FD-47A0-97FE-E46EE9FB5FF1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A0E67-7509-4A65-80F6-A4D6716ABA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678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782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B100E-935C-26FD-170E-89D7F639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5A30C-5F3F-CBA3-721A-6F49D814E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4E1B5A-24C5-8806-D1A7-3F0BAB76D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A83B6-548B-5FFA-C39C-A651CEE86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9362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6304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0373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03D1-96FD-60C8-D530-CE86ACA35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CAE73-410A-9C2D-011B-1ABC8FD56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FC8874-5763-AFF0-A18B-214D49AB4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A3524-63F4-5501-8216-ED0B21BF1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1041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1450F-D004-9B63-CD48-A457560D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EFD488-8A65-ABFA-ED2C-EA0297D6C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B6064-483A-F718-E335-86F63760B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3F49A-D2BF-893A-2969-AB5C6C910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1329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8DCB8-23D4-E7A1-EA0C-FB1A1896F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BE7BD-4821-0DFC-8658-44B73E5D5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F86EF1-9523-3AD7-305A-68C1AB7E0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C0F31-7E92-6DD0-68FF-744F1E90B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1081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3053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4692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48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98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8D8A3-21AE-BF35-462B-18CA155D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5994C-72CE-8699-7F37-A46EC1996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60029E-CDA4-6280-BFA4-BF3B0BAE2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26A84-5F87-3728-A020-021FF8C8F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1142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301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6B235-5BED-587A-1AF8-6D268FF55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379F3-7614-BAB5-138B-BA4EFBE68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B043B-BD4D-5446-133F-E7E3C4100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E168-F738-8EC0-C08D-C43DAC906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7417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750E4-DCB8-DF6D-5733-B9200CB10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4727DA-834D-62E5-FDAA-74F9C8CBA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03023-9E62-026E-19AA-986EF49AE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2D464-87DB-DD57-9CD7-818D1CD23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3773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1DC0-060B-4E9B-FE47-432F90E0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86D94-CCDD-7FDA-0294-5DC144943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BFEE0-FBBA-3F7A-2094-E15237CD0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EF4B2-C773-4935-E4F7-4A2E0C7C8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9945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0900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77CF2-9521-F688-C9CE-B2D4CB3B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BCA28-42B9-28C6-ED88-945FFB196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A2D32-5086-47BA-CB67-8CFA27BEA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67F2A-C9FF-C90D-41D9-9A00F754E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2159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9322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4570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9165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243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9ACED-0010-AB3E-EC62-110E4FAE3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85FC1-6FC0-402D-7416-70FA430AD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DB75C-BE41-FF10-584C-F3EF4AAC4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D8A64-5304-423A-5A47-981F30601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2021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EC523-8ABD-9CC9-25C7-FD91AD54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24F68-BA96-DAC1-5ABF-3C8AA2CAC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2B8BF-FB10-5DB7-D4F6-472E20ED4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662F-9B48-75C4-960F-EEEC688E9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157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86FB-064B-5C2E-60DD-BB6E60841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86E18-7CA3-EB92-38FC-F32CD9CF7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FB6A9-DB6C-2EF2-BAC9-BB818FE4D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C0881-B315-88D1-8BF5-22B2B7E1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030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DE1F3-B27C-2E3B-475D-292CDEB9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55270-F8DA-1C0C-DE4A-AD865F709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126EA-CAAA-2A0C-620A-C88813ABC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D4645-0AC7-06EF-B8BB-444B8A146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4613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F09B-95AA-32F4-EA1F-2504CABF5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573F3-7FA9-EB8D-8D00-61C56E2F3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5ABED-D442-DC4F-EA35-4A0319DF5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3E53C-E748-6D5D-341F-66D283AFF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925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5A7B-085B-D7CA-832B-B90F5176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F4273-7042-FF3F-8932-6A63AA2D8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D9701B-E0B3-BDA0-4DA2-A3E159172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1DCE-2758-D152-CD56-57612E9CD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126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5BFD4-AAF7-D0DF-D430-CB7CF8DC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115FB-27F9-26E9-BDD6-4C86CD247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6B210-5A91-301B-1C0B-8322F305D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86DA6-6C5A-4936-BEB1-73638C6BF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845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1871-1816-C2E3-7E10-313B711CD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ED9A24-5CE6-A1CA-EBC8-539E3F050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88B5C-6CAD-7D7A-67A5-12441A708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543DB-93B8-D33F-4423-E9E42FD99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599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93A5-715A-273A-103C-1C14025AE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382A5-63BC-57D0-23BE-86715B70F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DE768-22F0-14F9-74C5-FE673C2C7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73D38-1127-8180-CAC0-E9A9237A5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3366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6ACB2-412F-6272-7DF7-B27A37B4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A439AC-83B7-8C28-BC90-98BA08F4D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114D7-F130-A64D-8DE8-FCD757EEE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BFD21-378A-0F7A-C058-3080138C6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418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CC1E3-D559-812E-12D4-466B2E76E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8B0C2-94CF-3F31-3B6B-085F6B236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2305A-D792-D3A7-B285-1C630F1DB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38D61-6B08-7791-216E-96BF7127D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54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56455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34BC-163A-829D-9FF1-0F6FDF3E8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225369-7B1F-689E-0214-26D7337BB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DE3C6-EEFA-8768-E39C-9A9D8CDB8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0067-E84D-A50D-EFC7-BB5339E97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2888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D46F-E873-1C28-B46D-99AC52CF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2AD3B0-394C-FAD7-4C29-F1BF1E4AC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2A5973-75E3-6FE6-BF48-5DF644E8C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9C1B0-0C4B-B574-B1A7-E3F9E1E53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8285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B4302-4428-98F0-8EE5-3CE13AEC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B855A-8255-BE93-28D8-C33F7559F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B566D-6B10-7301-2A31-E4778E8E7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23BA2-3E75-E893-40B8-B2EC76F0B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98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298B6-3F9B-C112-A21F-E02BC180B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2C1E9-677F-1364-9A93-C5E21B65B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3F817-E8B7-2991-4922-5DA29C546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40A7A-7D7E-78A4-D67B-00623FCC5F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333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9AEE8-BAB3-F25E-2FAA-A002B3F35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44BA6-9CCB-07E8-58A1-FD3AE259B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CC65C2-15B3-4F38-7A78-EC2EACDFA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5F53A-BFB1-1268-BC47-E90B82C80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9037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E0887-916C-0445-53F6-7F8A6EEE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D972F-D2B3-3395-1FF0-8154A8716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CFC3E-A038-3734-19A0-658EE09F0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9DE5B-4771-D5DE-9945-47CDFEC12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54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5874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E7190-8DE0-B265-1750-8E6BA3CF8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08975-EA6E-05D2-C20F-788A0F1AD5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390481-C91D-CF3D-D046-74CCA4AF2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8B8C6-8172-B48E-58CF-0177E41A6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474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72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040A4-664F-A09D-72FC-E109DC247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D7454-C606-CAFF-222F-D726689C2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D4D9D-4176-8432-A32E-DB3587732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96807-C5F2-EC57-CFBD-E1A27A7AC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58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478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A0E67-7509-4A65-80F6-A4D6716ABA1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997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2137-400F-4BDA-B79B-F69618F6E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F1962-7FCF-47DA-9568-538753606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87A32-3D39-4EBC-BDFE-F85CF71E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4EF6-5D64-477F-9240-19CA66DB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C36FA-F538-408E-B0AA-5B1DE6DA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741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8C6A-7BB5-45CC-BF56-4BB4E707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95527-77E1-4670-B3DA-6DEB7D4EB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CE8D-2961-484C-AFAA-5656C588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4761F-5EB7-4777-A903-4F908852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10CD-41E9-4C48-959A-B154A1F8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60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B162E-4F68-4E9E-8D2E-FDB853A21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7913F-36F8-49C2-8F29-3C899A5AF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C8031-1E8C-4FFE-9462-A1BDF4A0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8833C-FB18-4D13-8985-38D287F1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30251-AC41-4CEF-AAFE-87C1B36F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234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708B-9108-45B9-A29A-37DF6CE2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709B2-E19B-4CED-982B-5996A006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81DB1-FDCC-453D-9DBF-75DC84E7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48BF-6DF7-45D8-84C8-419A5AF06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D38BF-10B4-468F-8E03-D3E953DB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954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C668-65BE-4D21-B200-67563DE5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6B919-B38C-4BBA-BA6B-72FAE781A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0D12A-F328-4505-AE93-2E5A675B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43129-B450-40EA-BF7F-122E447A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81182-32E1-4035-9A80-E627D063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841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CB34-420B-4C5A-A9D8-B7AD6529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4E321-FBAB-4CDE-8BBC-5D601CA02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11086-8E7F-46D4-BEB6-05C03B13B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37881-B37F-48D5-8651-A231AD37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D0034-9C7C-4D04-B87C-833D2CF0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EA883-BDED-4C18-B83A-52B03B42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023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5933-8718-4F39-AA60-6E786D56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8838-568F-4555-8265-1023F4EC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19A05-5FE7-4A8C-A5C8-DDE228D6B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BC081-3984-4DEC-A604-EA471CD25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1B347-A5FF-4CE8-AF03-4591223B0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15887-F29A-400C-8791-5E631DA3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701F6-347D-4CD2-9F3F-4A927E97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DFC93-6575-4238-ACB3-5053637F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10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95D4-04A3-47A1-8442-7D0E2A96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21100-2674-4222-A4F6-C5532478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85572-3038-44E3-989B-F8B2775C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466DF-913F-42F6-BAA9-8080C18B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850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52426-AED8-405F-92F7-8DFB9348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9DAF86-CCDE-416C-88A9-756499AA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9C8AA-268B-42B3-A4E7-0AE04340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06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51EB-D6F2-47B4-BD8A-8D297788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46B0B-4A6E-4590-B339-06163FF97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3499-9AE5-43A0-A7DB-B51135482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F7965-8739-4393-AA61-CE14E711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41D93-896E-4A8E-8DCF-4FC7F730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784EA-68F9-4E31-92C7-C7BDC75F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500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EB4F-79E9-4C04-86AB-4B8ABF7E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E89AA-4DB6-4F07-A2CD-24E4E20DB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11564-96C1-49F3-A40A-33381A23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7D4DF-25B9-440F-BBC9-B055C4F6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1EDE-E62A-4588-8273-A545FFA4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C1333-2E9E-4014-9CA3-4D202A5A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38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7798A-27DB-42CD-B4BA-C6396861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9E17-E9DB-4794-9CE2-5608F30C9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2795D-7B4E-420A-AAE0-A7248A670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51516-813A-495E-B1E8-A9387935886E}" type="datetimeFigureOut">
              <a:rPr lang="ru-RU" smtClean="0"/>
              <a:t>02.03.2024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C3729-0509-4F37-836D-8D95B4604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C699D-CAEC-4495-A04E-8012FE50D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BA50-433C-4076-AA64-758EA1F2A4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73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1094-EF65-4F00-B8FD-0B2B1BB36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735" y="1122363"/>
            <a:ext cx="6586937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Computer Science </a:t>
            </a:r>
            <a:r>
              <a:rPr lang="ru-RU" sz="4400" dirty="0">
                <a:latin typeface="Roboto" panose="02000000000000000000" pitchFamily="2" charset="0"/>
                <a:ea typeface="Roboto" panose="02000000000000000000" pitchFamily="2" charset="0"/>
              </a:rPr>
              <a:t>во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Frontend</a:t>
            </a:r>
            <a:endParaRPr lang="ru-RU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2320A-D00D-4091-8F77-BB4C10DC2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734" y="3602038"/>
            <a:ext cx="6586937" cy="1655762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Вычислители. </a:t>
            </a:r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Кодирование информации. </a:t>
            </a:r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Системы счисления. 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Бит и байт.</a:t>
            </a:r>
            <a:br>
              <a:rPr lang="ru-RU" altLang="ru-RU" dirty="0">
                <a:solidFill>
                  <a:srgbClr val="080808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Данные, типы и структуры данных.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46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Нам </a:t>
            </a:r>
            <a:r>
              <a:rPr lang="ru-RU">
                <a:latin typeface="Roboto" panose="02000000000000000000" pitchFamily="2" charset="0"/>
                <a:ea typeface="Roboto" panose="02000000000000000000" pitchFamily="2" charset="0"/>
              </a:rPr>
              <a:t>нужно их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закодировать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Кодирование – это процесс преобразования информации из одной формы в другую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Декодирование – это процесс преобразования информации в «исходную» форму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Устная или письменная речь тоже является кодированием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Как и рисование, запись музыки в виде нот и т.д.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6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2ADCE3-A31F-9E4F-D862-1B33715E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E1E4-7A23-6D03-C380-F55CB46E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Бинарный код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D22891-D39D-A3F7-16F1-7D82BDEB5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Алфавит из 2-х букв 0 и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Кодировании информации в виде последовательности битов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Удивительно, но любую информацию можно представить в бинарном виде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Только вот разная информация кодируется по разному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A862FA-134A-BDEB-5913-79CEA3BE7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1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Допустим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Закодируем алфавит из 3-х латинских букв: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B C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– 0 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 – 0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 – 1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Тогда слово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ABBA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– это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00 01 01 00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Чтобы раскодировать, нужно знать как оно было закодировано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Внимание вопрос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Почему я не за кодировал вот так?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– 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 –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 – 1 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32F2B-CE1E-60F8-7E1F-FE4C50E4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F240-1341-399D-38C6-BFCA792F7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716434"/>
            <a:ext cx="4620584" cy="34251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Получается любую информацию можно закодировать в двоичном виде?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EF597E2-8DD3-C178-677F-F14D020DF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2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98D593-102F-6E82-5A19-9C20AAAE4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1C5E-2965-3783-338D-DC27D752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Да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C8B89A-0F39-0975-850D-A3957FDE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Но надо придумать алгоритм кодирования и декодирования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Одну и туже информацию можно кодировать по разному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 разных подходов свои плюсы и минусы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D8D294-05F8-FAAD-69A4-3E7E89D88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FCA41D-7D04-4B01-C892-D357B4572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386C-CB96-130D-8C32-AEBCF70E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Начнем с чисел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F59AF02-E492-AA9E-DFEF-C02426EDC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Потому что в отличии от множества языков, язык математики единый во всем мире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Все используют индо-арабские цифры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И десятичную позиционную модель счисления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Вычисление арифметических выражений – это одна из важнейших задач компьютера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268C18-706E-B950-D6CE-24829A19B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1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Поговорим про системы счисления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Описывает как «записать» число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Человек привык думать в десятичной системе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Это позиционная система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Компьютер, как правило, понимает только двоичную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Надо придумать как закодировать одно в другое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7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C44EBC-43B8-B274-1F20-E68677D9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54" y="535223"/>
            <a:ext cx="7525092" cy="56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7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C44EBC-43B8-B274-1F20-E68677D9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54" y="535223"/>
            <a:ext cx="7525092" cy="564381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4F349D-4332-035F-BEC1-8BD7ABCA4E5B}"/>
              </a:ext>
            </a:extLst>
          </p:cNvPr>
          <p:cNvSpPr/>
          <p:nvPr/>
        </p:nvSpPr>
        <p:spPr>
          <a:xfrm>
            <a:off x="2529659" y="3055303"/>
            <a:ext cx="1319583" cy="395601"/>
          </a:xfrm>
          <a:prstGeom prst="rect">
            <a:avLst/>
          </a:prstGeom>
          <a:solidFill>
            <a:srgbClr val="BE5053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54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Размахивая руками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Можно сказать, что программирование – это вычисления над данными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У нас есть некоторое устройство умеющее делать какие то вычисления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Назовем его вычислитель или процессор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Нужно представить данные в понятный для него формат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Используя набор предлагаемых инструкций осуществить вычисление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Вывести результат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5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C44EBC-43B8-B274-1F20-E68677D9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54" y="535223"/>
            <a:ext cx="7525092" cy="564381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4F349D-4332-035F-BEC1-8BD7ABCA4E5B}"/>
              </a:ext>
            </a:extLst>
          </p:cNvPr>
          <p:cNvSpPr/>
          <p:nvPr/>
        </p:nvSpPr>
        <p:spPr>
          <a:xfrm>
            <a:off x="3980653" y="3055303"/>
            <a:ext cx="4544621" cy="673478"/>
          </a:xfrm>
          <a:prstGeom prst="rect">
            <a:avLst/>
          </a:prstGeom>
          <a:solidFill>
            <a:srgbClr val="BE5053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59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Прямое кодирование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Наиболее популярны алгоритм кодирования целых не отрицательных чисел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Для кодирования отрицательных чисел как правило используется другой алгоритм – дополнительный код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Еще, например, числа можно кодировать алгоритмом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BCD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Есть и другие алгоритмы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Про числа у нас будет отдельно лекция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2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79B4C9-00E3-6766-F58B-25DC0318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BE25-0C0A-A20F-FAC8-B7680E46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Важно понять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AF82F3-1FEA-8697-7B66-C8D207A78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Одну и туже информацию можно кодировать по разному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Чтобы уменьшить энтропию придумываются стандарты и спецификации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Например,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IEEE-754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описывает как кодировать в двоичный вид вещественные числа с ограниченной точностью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 каждого способа свои плюсы и минусы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76F0C2-C83E-B3F8-D5A3-66F89E5CF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2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03812-FB12-16C5-2CFD-07703BCD4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B22D-1804-0710-7E87-F3B27919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692592"/>
            <a:ext cx="4620584" cy="14728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нам то это зачем?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085907-8DFB-2C74-5440-43E17997E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147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6F7B0-5E19-C388-19CD-35F4299B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B13C-991C-8EA3-3C64-79B97FE8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 этого есть практическая причина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85FCD2-84EA-DAD2-4BB4-34C71D825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Понимание о том, как закодированы наши данные позволяет нам писать более эффективные программы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Мы можем создавать свои эффективные способы кодирования данных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Нам бывает нужно работать с данными, нативной поддержки которой нет в нашем инструменте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520C7A-9256-66FC-FCCB-D0E80B335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2A31C231-0856-65FB-63F8-3892AD281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39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AB341-6CD4-7B5D-6237-3A7D59166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9367-84DA-F511-6B83-607D865E9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Надо уловить суть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B55D40-1E98-46FB-1D4F-3A877CA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Сегодня мы не фокусируемся на каком то отдельном способе кодирования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Но надо понять, что разные информация кодируется по разному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Одна и таже информация тоже может кодироваться по разному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B1E20A-875B-920B-ACCF-47783DA7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Двоичная запись очень громоздкая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9A1787-26F5-DBF3-1B1D-3E61027C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Например, 11111111 в прямом коде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– число 255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Используя 16-тиричную систему можно записать, как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Одна буква в 16-тиричной системе заменяет 4-ре буквы в двоичной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Это очень удобно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Еще иногда применяют восьмеричную систему (права доступа в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Unix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1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8972B78-B91F-15DB-EA80-C84E02602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37" y="951588"/>
            <a:ext cx="80867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9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A92C045-D724-B888-FB62-7DD5F2A39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37" y="902991"/>
            <a:ext cx="7886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4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74622-10D9-6DAD-03FD-EFD1E37A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C7CC-96F6-DC9E-4F55-8E8C650A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Можно проще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7F68DC-EE53-9BE0-51C7-D4B3794C5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 нас есть ввод данных в устройство и вывод из устройства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Данные в устройстве хранятся в понятном для него виде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«Вычисления» над данными выполняется с помощью специальных операций, которое устройство </a:t>
            </a:r>
            <a:r>
              <a:rPr lang="ru-RU">
                <a:latin typeface="Roboto" panose="02000000000000000000" pitchFamily="2" charset="0"/>
                <a:ea typeface="Roboto" panose="02000000000000000000" pitchFamily="2" charset="0"/>
              </a:rPr>
              <a:t>умеет делать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9371F5-E3DD-3057-0E07-02404A38B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есть поддержка разных систем счисления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A7A4589-6659-5EEB-F3E3-B0CADA80B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077" y="2804223"/>
            <a:ext cx="5682592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</a:rPr>
              <a:t>console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.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</a:rPr>
              <a:t>log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parseInt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'11111111'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2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));   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// 255</a:t>
            </a:r>
            <a:b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</a:rPr>
              <a:t>console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.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</a:rPr>
              <a:t>log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((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255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).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</a:rPr>
              <a:t>toString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2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));           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// 11111111</a:t>
            </a:r>
            <a:b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b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</a:rPr>
              <a:t>console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.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</a:rPr>
              <a:t>log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0b11111111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);                    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// 255</a:t>
            </a:r>
            <a:b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</a:rPr>
              <a:t>console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.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</a:rPr>
              <a:t>log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0o377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);                            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// 255</a:t>
            </a:r>
            <a:b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</a:rPr>
              <a:t>console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.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</a:rPr>
              <a:t>log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0xFF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);                              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// 255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724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04B53-87C6-CF84-3E3E-8CD9B92EE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64C5-2FF5-7611-9B2E-BEA03688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282999"/>
            <a:ext cx="5319318" cy="22920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почему мы часто используем последовательности из 8-ми бит?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245F37-5698-D05A-4949-3DD2C845A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138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05428C-D40B-DBEF-1960-02607510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EC2E-2C3D-1ACF-1A0A-DA11F948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Один бит может хранить очень мало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E322A4-7F10-92E9-65C2-9514639AB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 факту можно закодировать всего 2 значения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2 бита позволят закодировать уже 4 значения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8 – 256 значений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Самая часто используемая информация в компьютере – это текст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Текст – это последовательность символов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9058DA-3A8B-61D8-EF1F-9E808E935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3C5D0-D7D6-4122-07AF-A27F9153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C069-F869-9528-ED04-84287401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 всего есть исторические причины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2FFAA0-6DF5-2D0E-2B70-AEE1AC80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Бурное развитие информатики началось с США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В первую очередь думали как закодировать латинские буквы, цифры и некоторые символы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А также управляющие символы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Было несколько вариантов, но «победил» способ кодирования символов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ASCII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Один такой символ для кодирования требует 7 бит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Но из-за двоичной природы нашего компьютера лучше использовать 8 бит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EDDBB3-A122-6086-FBCE-DFEB81EC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1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B942D-52AC-3AE5-0A59-78EB906F8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8388-F353-00D2-6330-FBFE0D8A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Так появился байт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D326CF-2711-D0FA-2971-8FCAC78CA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Байт – это минимальный набор информации, с которой наш компьютер может работать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Обычно байт равен 8-ми битам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Это связано с удобством работы с текстом и числами в формате 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</a:rPr>
              <a:t>BCD</a:t>
            </a:r>
            <a:endParaRPr lang="ru-RU" sz="2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Но, размер байта может меняться в зависимости от архитектуры компьютера</a:t>
            </a:r>
            <a:endParaRPr lang="en-US" sz="2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Более «крупные» типы информации состоят из нескольких байт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5C993D-CBDF-5B32-D67F-01FF0815C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276812-1DFC-CEDA-4169-176152AF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4E863FD5-DD24-9176-8D6F-296F42FC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87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9021D-AA94-DCC1-7E02-79D2275F4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4FDA-7408-3D72-EE97-0AAD98F4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Мы исходим из ограничений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E0C31E-B50C-E725-4F3B-C34B671F6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Очень часто вы будете слышать, что что-то сделано так, потому что оно так эффективней работает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Нельзя игнорировать и исторические причины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Всегда пытаемся понять какие проблемы решает тот или иной способ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63376E-5E65-0CC0-0EB9-44B36FC6E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7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2433-546B-5E74-7CA7-F5539F557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6C69-F4C6-097D-CE05-041E2D90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443404"/>
            <a:ext cx="5319318" cy="19711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как компьютер «понимает» что за данные перед ним?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B495E1-92C8-9A83-341F-526190645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27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00BDB-0632-553D-4A1A-0EB0092D3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BBDB-8819-A3E6-8FA2-9C75BF0DE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Никак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3BE5A1-F78B-395F-3C39-456E3D761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Компьютер воспринимает всю информацию как поток бит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 него есть набор инструкций, которые он может применять к этим битам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Каждой такой инструкции соответствует набор бит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Т.е. код нашей программы – это тоже данные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Один и тот же набор бит можно интерпретировать по разному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3F6BD-4063-7DE3-C4A6-D31B73A1A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5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FE5228-1DCC-03E5-9020-82D4AA678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BB62-FB50-06F7-DC94-570CF055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Смысл информации дает программист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3432A1-B871-BF15-5141-8FD66B4E6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Когда мы пишем программу мы вводим контракты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Этот набор бит мы считаем числом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другой набор бит – текстом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Можно написать программу, которая бы «рисовала» на экране некоторый набор бит в виде понятных там символов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21C66C-E685-5EF2-7E49-F3C4F5053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F7E7A-BE82-5A0B-BE14-A44F7078E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8A12-F1FB-F20B-FE5F-C106A98C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>
                <a:latin typeface="Roboto" panose="02000000000000000000" pitchFamily="2" charset="0"/>
                <a:ea typeface="Roboto" panose="02000000000000000000" pitchFamily="2" charset="0"/>
              </a:rPr>
              <a:t>Как вычислитель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«вычисляет»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DD0815-8A27-4B25-2BDD-E8363ADF0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Мы не будем на курсе разбирать физическое устройство компьютера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Но, любая инструкция процессора состоит из множества «логических вентилей» по типу «и», «или», «или-не» и т.д.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Если вам интересна эта тема, то рекомендую для начала «Код. Тайный язык информатики»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CF0490-ADB3-51C4-9789-A51BD059C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B470B-97EC-DE6C-7043-4DA245F98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BEC9-E1D7-F354-40FE-1BA6A007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Дадим имя контракту над данными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D59710-6C61-714D-3F9C-3AAF4E402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Например, что некоторый набор бит является числом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К числам применимы арифметические операции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Недопустимые для чисел операции мы не должны использовать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Мы только что придумали тип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E206B6-3A00-2F11-E8B7-4ED4D77F4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4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FDFAC-5748-DA6F-A862-0D71EA0EC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1577-1687-71B8-E623-0D4B95CF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Порефлексируем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ABD9F5-E2C8-C17B-49F4-3E562285D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Тип – это просто контракт над данными с некоторым символическим именем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Типы нужны в первую очередь людям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Обязательства выполняемых контрактов лежит на плечах разработчика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Или, должно контролироваться инструментом, например, компилятором или линтером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F11183-B1A0-B098-5B3D-62FB8469B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1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0B6058-E9D2-E886-AB3B-3A56303E2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38A9-9AD9-4370-B5A5-6F709A413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Типов может быть много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383990-D43D-47D4-2EF7-F92F8A603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Просто потому, что видов информации также бывает много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А еще, есть типы, которые состоят из значений других типов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Такие типы называются структурами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5803C9-3BEF-6069-8EA2-7AF769D62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338ED-B5C2-66AE-87F9-6B3F04B05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ABB3-7889-6FF5-A854-3EDCAF70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721541"/>
            <a:ext cx="5319318" cy="14149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Структура данных – это тоже тип?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C8CBDE-3228-8209-C774-E59585499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89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9B103-36BE-784D-E09C-9B485B062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E3B1-E4C5-FBFA-C77C-197A6326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Да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E63AAF-0728-D8B8-E3CE-CB76FB77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Ведь она тоже вводит контракты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Контракты на 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endParaRPr lang="ru-RU" sz="2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И, даже как это должно быть представлено в памяти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Например, массив или хеш-таблица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533643-BF14-BDE7-5EE6-9548B88FF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1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5CF719-E72B-4FAF-97C9-D7F1ED46D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07D7-6470-3D21-4788-ABF3A2A25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Добавим абстрактности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E34C25-1A79-30CE-0A13-9073D3BAB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Тип может просто описывать контракты на 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При это ничего не говоря, как именно это должно быть реализовано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Такой тип называется абстрактным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Структуры данных тоже могут быть абстрактными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</a:rPr>
              <a:t>Например, стек или очередь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ED652D-A1CB-17C6-783A-040529191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6BD39-44EF-6289-8291-C1BB9C2E8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6D1A-A4CC-EE20-1329-25F43245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Подведем итог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C94DF3-05DF-69C2-8B97-78A8EDC92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Двоичная система – это самая простая система для кодирования информации какая только может быть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Она оказалась чрезвычайно удобна в цифровом мире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Что закодировать/декодировать что-то нам нужно описать алгоритм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Для компьютера любая информация – это просто поток бит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Смысл битам дает человек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Удобно ввести ряд контрактов над данными и дать этому контракту имя – это будет тип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Система типов позволяет нам лучше понимать происходящее и допускать меньше ошибок при программировании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9793BA-94CD-C47F-B4EB-6D9193792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2766218"/>
            <a:ext cx="11358452" cy="1325563"/>
          </a:xfrm>
        </p:spPr>
        <p:txBody>
          <a:bodyPr/>
          <a:lstStyle/>
          <a:p>
            <a:pPr algn="ctr"/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Спасибо!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5BF5E-21F2-A45C-1DE8-AFA2CA45F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9" y="2173396"/>
            <a:ext cx="4620584" cy="2511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Как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представлена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информация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в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компьютере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pic>
        <p:nvPicPr>
          <p:cNvPr id="6" name="Рисунок 5" descr="Изображение выглядит как текст, электроника, схема&#10;&#10;Автоматически созданное описание">
            <a:extLst>
              <a:ext uri="{FF2B5EF4-FFF2-40B4-BE49-F238E27FC236}">
                <a16:creationId xmlns:a16="http://schemas.microsoft.com/office/drawing/2014/main" id="{2842352A-CF5A-8026-643E-A7744A50F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3" r="649"/>
          <a:stretch/>
        </p:blipFill>
        <p:spPr>
          <a:xfrm>
            <a:off x="6218065" y="-401700"/>
            <a:ext cx="6750803" cy="776431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389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0F78B-2A7E-ECA0-9B71-8D831226B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955-9637-8CB9-F978-34B650D6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вот тут интересно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084CC9-8D16-C8B4-1C8F-6A28FAEA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Строго говоря – это зависит от физической архитектуры компьютера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Но как правило используется двоичное представление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Ток есть – ток нет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Свет есть – свет нет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Всего 2 состояния, которые легко представить как 0 и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Такое число называется битом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EF1D42-3868-011B-F813-7810E4D63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3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58E561-C12B-3B92-7968-81FFFA7FD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8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0BDD6-542A-DA37-4155-97564585E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10A-6E25-30E8-DCA5-E073308E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47" y="365125"/>
            <a:ext cx="11358452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Сейчас миром правят полупроводники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0B4C27-E2D5-B906-CE2D-7D3749A3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47" y="1825625"/>
            <a:ext cx="10032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Транзисторные компьютеры составляют основную часть всех устройств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Но есть множество и других подходов и технологий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Ламповые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Квантовые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Фотонные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1AC352-1DF0-4252-D99C-0D11BA558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91" y="4551680"/>
            <a:ext cx="1324661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4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28B-7C4D-4062-843E-9667D9FC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284291"/>
            <a:ext cx="4620584" cy="22894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 как представить данные в бинарном виде?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F4831-E7F6-D965-C3E5-CC2C83F7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797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46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5368</TotalTime>
  <Words>1336</Words>
  <Application>Microsoft Office PowerPoint</Application>
  <PresentationFormat>Широкоэкранный</PresentationFormat>
  <Paragraphs>215</Paragraphs>
  <Slides>47</Slides>
  <Notes>46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4" baseType="lpstr">
      <vt:lpstr>Arial</vt:lpstr>
      <vt:lpstr>Arial Unicode MS</vt:lpstr>
      <vt:lpstr>Calibri</vt:lpstr>
      <vt:lpstr>Calibri Light</vt:lpstr>
      <vt:lpstr>Roboto</vt:lpstr>
      <vt:lpstr>Wingdings</vt:lpstr>
      <vt:lpstr>Office Theme</vt:lpstr>
      <vt:lpstr>Computer Science во Frontend</vt:lpstr>
      <vt:lpstr>Размахивая руками</vt:lpstr>
      <vt:lpstr>Можно проще</vt:lpstr>
      <vt:lpstr>Как вычислитель «вычисляет»</vt:lpstr>
      <vt:lpstr>Как представлена информация в компьютере?</vt:lpstr>
      <vt:lpstr>А вот тут интересно</vt:lpstr>
      <vt:lpstr>Презентация PowerPoint</vt:lpstr>
      <vt:lpstr>Сейчас миром правят полупроводники</vt:lpstr>
      <vt:lpstr>А как представить данные в бинарном виде?</vt:lpstr>
      <vt:lpstr>Нам нужно их закодировать</vt:lpstr>
      <vt:lpstr>Бинарный код</vt:lpstr>
      <vt:lpstr>Допустим</vt:lpstr>
      <vt:lpstr>Внимание вопрос</vt:lpstr>
      <vt:lpstr>Получается любую информацию можно закодировать в двоичном виде?</vt:lpstr>
      <vt:lpstr>Да</vt:lpstr>
      <vt:lpstr>Начнем с чисел</vt:lpstr>
      <vt:lpstr>Поговорим про системы счисления</vt:lpstr>
      <vt:lpstr>Презентация PowerPoint</vt:lpstr>
      <vt:lpstr>Презентация PowerPoint</vt:lpstr>
      <vt:lpstr>Презентация PowerPoint</vt:lpstr>
      <vt:lpstr>Прямое кодирование</vt:lpstr>
      <vt:lpstr>Важно понять</vt:lpstr>
      <vt:lpstr>А нам то это зачем?</vt:lpstr>
      <vt:lpstr>У этого есть практическая причина</vt:lpstr>
      <vt:lpstr>Презентация PowerPoint</vt:lpstr>
      <vt:lpstr>Надо уловить суть</vt:lpstr>
      <vt:lpstr>Двоичная запись очень громоздкая</vt:lpstr>
      <vt:lpstr>Презентация PowerPoint</vt:lpstr>
      <vt:lpstr>Презентация PowerPoint</vt:lpstr>
      <vt:lpstr>В JS есть поддержка разных систем счисления</vt:lpstr>
      <vt:lpstr>А почему мы часто используем последовательности из 8-ми бит?</vt:lpstr>
      <vt:lpstr>Один бит может хранить очень мало</vt:lpstr>
      <vt:lpstr>У всего есть исторические причины</vt:lpstr>
      <vt:lpstr>Так появился байт</vt:lpstr>
      <vt:lpstr>Презентация PowerPoint</vt:lpstr>
      <vt:lpstr>Мы исходим из ограничений</vt:lpstr>
      <vt:lpstr>А как компьютер «понимает» что за данные перед ним?</vt:lpstr>
      <vt:lpstr>Никак</vt:lpstr>
      <vt:lpstr>Смысл информации дает программист</vt:lpstr>
      <vt:lpstr>Дадим имя контракту над данными</vt:lpstr>
      <vt:lpstr>Порефлексируем</vt:lpstr>
      <vt:lpstr>Типов может быть много</vt:lpstr>
      <vt:lpstr>Структура данных – это тоже тип?</vt:lpstr>
      <vt:lpstr>Да</vt:lpstr>
      <vt:lpstr>Добавим абстрактности</vt:lpstr>
      <vt:lpstr>Подведем итог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Изучаем Frontend</dc:title>
  <dc:creator>Andrey Kobets</dc:creator>
  <cp:lastModifiedBy>Андрей Кобец</cp:lastModifiedBy>
  <cp:revision>896</cp:revision>
  <dcterms:created xsi:type="dcterms:W3CDTF">2020-11-08T08:53:50Z</dcterms:created>
  <dcterms:modified xsi:type="dcterms:W3CDTF">2024-03-02T07:14:11Z</dcterms:modified>
</cp:coreProperties>
</file>